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96"/>
  </p:notesMasterIdLst>
  <p:sldIdLst>
    <p:sldId id="264" r:id="rId2"/>
    <p:sldId id="289" r:id="rId3"/>
    <p:sldId id="371" r:id="rId4"/>
    <p:sldId id="363" r:id="rId5"/>
    <p:sldId id="365" r:id="rId6"/>
    <p:sldId id="364" r:id="rId7"/>
    <p:sldId id="366" r:id="rId8"/>
    <p:sldId id="369" r:id="rId9"/>
    <p:sldId id="367" r:id="rId10"/>
    <p:sldId id="368" r:id="rId11"/>
    <p:sldId id="441" r:id="rId12"/>
    <p:sldId id="372" r:id="rId13"/>
    <p:sldId id="306" r:id="rId14"/>
    <p:sldId id="314" r:id="rId15"/>
    <p:sldId id="279" r:id="rId16"/>
    <p:sldId id="294" r:id="rId17"/>
    <p:sldId id="282" r:id="rId18"/>
    <p:sldId id="295" r:id="rId19"/>
    <p:sldId id="283" r:id="rId20"/>
    <p:sldId id="292" r:id="rId21"/>
    <p:sldId id="293" r:id="rId22"/>
    <p:sldId id="373" r:id="rId23"/>
    <p:sldId id="347" r:id="rId24"/>
    <p:sldId id="383" r:id="rId25"/>
    <p:sldId id="384" r:id="rId26"/>
    <p:sldId id="361" r:id="rId27"/>
    <p:sldId id="362" r:id="rId28"/>
    <p:sldId id="348" r:id="rId29"/>
    <p:sldId id="382" r:id="rId30"/>
    <p:sldId id="385" r:id="rId31"/>
    <p:sldId id="389" r:id="rId32"/>
    <p:sldId id="390" r:id="rId33"/>
    <p:sldId id="398" r:id="rId34"/>
    <p:sldId id="391" r:id="rId35"/>
    <p:sldId id="392" r:id="rId36"/>
    <p:sldId id="394" r:id="rId37"/>
    <p:sldId id="302" r:id="rId38"/>
    <p:sldId id="303" r:id="rId39"/>
    <p:sldId id="304" r:id="rId40"/>
    <p:sldId id="305" r:id="rId41"/>
    <p:sldId id="265" r:id="rId42"/>
    <p:sldId id="267" r:id="rId43"/>
    <p:sldId id="268" r:id="rId44"/>
    <p:sldId id="388" r:id="rId45"/>
    <p:sldId id="270" r:id="rId46"/>
    <p:sldId id="271" r:id="rId47"/>
    <p:sldId id="272" r:id="rId48"/>
    <p:sldId id="277" r:id="rId49"/>
    <p:sldId id="399" r:id="rId50"/>
    <p:sldId id="376" r:id="rId51"/>
    <p:sldId id="266" r:id="rId52"/>
    <p:sldId id="380" r:id="rId53"/>
    <p:sldId id="402" r:id="rId54"/>
    <p:sldId id="403" r:id="rId55"/>
    <p:sldId id="395" r:id="rId56"/>
    <p:sldId id="404" r:id="rId57"/>
    <p:sldId id="405" r:id="rId58"/>
    <p:sldId id="406" r:id="rId59"/>
    <p:sldId id="381" r:id="rId60"/>
    <p:sldId id="407" r:id="rId61"/>
    <p:sldId id="408" r:id="rId62"/>
    <p:sldId id="409" r:id="rId63"/>
    <p:sldId id="310" r:id="rId64"/>
    <p:sldId id="410" r:id="rId65"/>
    <p:sldId id="411" r:id="rId66"/>
    <p:sldId id="412" r:id="rId67"/>
    <p:sldId id="413" r:id="rId68"/>
    <p:sldId id="414" r:id="rId69"/>
    <p:sldId id="415" r:id="rId70"/>
    <p:sldId id="416" r:id="rId71"/>
    <p:sldId id="434" r:id="rId72"/>
    <p:sldId id="435" r:id="rId73"/>
    <p:sldId id="436" r:id="rId74"/>
    <p:sldId id="437" r:id="rId75"/>
    <p:sldId id="438" r:id="rId76"/>
    <p:sldId id="439" r:id="rId77"/>
    <p:sldId id="440" r:id="rId78"/>
    <p:sldId id="417" r:id="rId79"/>
    <p:sldId id="418" r:id="rId80"/>
    <p:sldId id="419" r:id="rId81"/>
    <p:sldId id="420" r:id="rId82"/>
    <p:sldId id="421" r:id="rId83"/>
    <p:sldId id="422" r:id="rId84"/>
    <p:sldId id="423" r:id="rId85"/>
    <p:sldId id="424" r:id="rId86"/>
    <p:sldId id="425" r:id="rId87"/>
    <p:sldId id="426" r:id="rId88"/>
    <p:sldId id="427" r:id="rId89"/>
    <p:sldId id="428" r:id="rId90"/>
    <p:sldId id="429" r:id="rId91"/>
    <p:sldId id="430" r:id="rId92"/>
    <p:sldId id="431" r:id="rId93"/>
    <p:sldId id="432" r:id="rId94"/>
    <p:sldId id="43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4"/>
  </p:normalViewPr>
  <p:slideViewPr>
    <p:cSldViewPr snapToGrid="0" snapToObjects="1" showGuides="1">
      <p:cViewPr>
        <p:scale>
          <a:sx n="96" d="100"/>
          <a:sy n="96" d="100"/>
        </p:scale>
        <p:origin x="62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17</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19</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63</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4.png"/><Relationship Id="rId6"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27.png"/><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7.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4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53.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58.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59.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21.png"/><Relationship Id="rId7" Type="http://schemas.openxmlformats.org/officeDocument/2006/relationships/image" Target="../media/image1180.png"/><Relationship Id="rId8" Type="http://schemas.openxmlformats.org/officeDocument/2006/relationships/image" Target="../media/image11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4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71.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50.png"/><Relationship Id="rId5" Type="http://schemas.openxmlformats.org/officeDocument/2006/relationships/image" Target="../media/image351.png"/><Relationship Id="rId1" Type="http://schemas.openxmlformats.org/officeDocument/2006/relationships/slideLayout" Target="../slideLayouts/slideLayout2.xml"/><Relationship Id="rId2" Type="http://schemas.openxmlformats.org/officeDocument/2006/relationships/image" Target="../media/image3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0.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1.png"/><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t>
            </a:r>
            <a:endParaRPr lang="en-US" dirty="0"/>
          </a:p>
        </p:txBody>
      </p:sp>
      <p:sp>
        <p:nvSpPr>
          <p:cNvPr id="3" name="Content Placeholder 2"/>
          <p:cNvSpPr>
            <a:spLocks noGrp="1"/>
          </p:cNvSpPr>
          <p:nvPr>
            <p:ph idx="1"/>
          </p:nvPr>
        </p:nvSpPr>
        <p:spPr/>
        <p:txBody>
          <a:bodyPr/>
          <a:lstStyle/>
          <a:p>
            <a:r>
              <a:rPr lang="en-US" dirty="0" smtClean="0"/>
              <a:t>Homework</a:t>
            </a:r>
          </a:p>
          <a:p>
            <a:r>
              <a:rPr lang="en-US" dirty="0" smtClean="0"/>
              <a:t>Participation </a:t>
            </a:r>
          </a:p>
          <a:p>
            <a:r>
              <a:rPr lang="en-US" smtClean="0"/>
              <a:t>Final Project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64793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16</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18</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19</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41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4862870"/>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 </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4862870"/>
              </a:xfrm>
              <a:prstGeom prst="rect">
                <a:avLst/>
              </a:prstGeom>
              <a:blipFill rotWithShape="0">
                <a:blip r:embed="rId2"/>
                <a:stretch>
                  <a:fillRect l="-933" t="-1003" r="-525" b="-2256"/>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r>
                                      <a:rPr lang="en-US" sz="1200" smtClean="0">
                                        <a:latin typeface="Cambria Math" charset="0"/>
                                      </a:rPr>
                                      <m:t>ℒ</m:t>
                                    </m:r>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smtClean="0">
                                        <a:latin typeface="Cambria Math" charset="0"/>
                                      </a:rPr>
                                      <m:t>𝑑𝑊</m:t>
                                    </m:r>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19305" t="-1351" r="-1544" b="-918919"/>
                          </a:stretch>
                        </a:blipFill>
                      </a:tcPr>
                    </a:tc>
                  </a:tr>
                  <a:tr h="450383">
                    <a:tc>
                      <a:txBody>
                        <a:bodyPr/>
                        <a:lstStyle/>
                        <a:p>
                          <a:endParaRPr lang="en-US"/>
                        </a:p>
                      </a:txBody>
                      <a:tcPr marL="80012" marR="80012" marT="40006" marB="40006" anchor="ctr">
                        <a:blipFill rotWithShape="0">
                          <a:blip r:embed="rId2"/>
                          <a:stretch>
                            <a:fillRect l="-294" t="-100000" r="-296471" b="-806667"/>
                          </a:stretch>
                        </a:blipFill>
                      </a:tcPr>
                    </a:tc>
                    <a:tc>
                      <a:txBody>
                        <a:bodyPr/>
                        <a:lstStyle/>
                        <a:p>
                          <a:endParaRPr lang="en-US"/>
                        </a:p>
                      </a:txBody>
                      <a:tcPr marL="80012" marR="80012" marT="40006" marB="40006">
                        <a:blipFill rotWithShape="0">
                          <a:blip r:embed="rId2"/>
                          <a:stretch>
                            <a:fillRect l="-150885" t="-100000" r="-346018" b="-806667"/>
                          </a:stretch>
                        </a:blipFill>
                      </a:tcPr>
                    </a:tc>
                    <a:tc>
                      <a:txBody>
                        <a:bodyPr/>
                        <a:lstStyle/>
                        <a:p>
                          <a:endParaRPr lang="en-US"/>
                        </a:p>
                      </a:txBody>
                      <a:tcPr marL="80012" marR="80012" marT="40006" marB="40006" anchor="ctr">
                        <a:blipFill rotWithShape="0">
                          <a:blip r:embed="rId2"/>
                          <a:stretch>
                            <a:fillRect l="-218919" t="-100000" r="-201931"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94" t="-189873" r="-296471" b="-665823"/>
                          </a:stretch>
                        </a:blipFill>
                      </a:tcPr>
                    </a:tc>
                    <a:tc>
                      <a:txBody>
                        <a:bodyPr/>
                        <a:lstStyle/>
                        <a:p>
                          <a:endParaRPr lang="en-US"/>
                        </a:p>
                      </a:txBody>
                      <a:tcPr marL="80012" marR="80012" marT="40006" marB="40006">
                        <a:blipFill rotWithShape="0">
                          <a:blip r:embed="rId2"/>
                          <a:stretch>
                            <a:fillRect l="-150885" t="-189873" r="-346018" b="-665823"/>
                          </a:stretch>
                        </a:blipFill>
                      </a:tcPr>
                    </a:tc>
                    <a:tc>
                      <a:txBody>
                        <a:bodyPr/>
                        <a:lstStyle/>
                        <a:p>
                          <a:endParaRPr lang="en-US"/>
                        </a:p>
                      </a:txBody>
                      <a:tcPr marL="80012" marR="80012" marT="40006" marB="40006" anchor="ctr">
                        <a:blipFill rotWithShape="0">
                          <a:blip r:embed="rId2"/>
                          <a:stretch>
                            <a:fillRect l="-218919" t="-189873" r="-201931" b="-665823"/>
                          </a:stretch>
                        </a:blipFill>
                      </a:tcPr>
                    </a:tc>
                    <a:tc>
                      <a:txBody>
                        <a:bodyPr/>
                        <a:lstStyle/>
                        <a:p>
                          <a:endParaRPr lang="en-US"/>
                        </a:p>
                      </a:txBody>
                      <a:tcPr marL="80012" marR="80012" marT="40006" marB="40006" anchor="ctr">
                        <a:blipFill rotWithShape="0">
                          <a:blip r:embed="rId2"/>
                          <a:stretch>
                            <a:fillRect l="-317692" t="-189873" r="-101154" b="-665823"/>
                          </a:stretch>
                        </a:blipFill>
                      </a:tcPr>
                    </a:tc>
                    <a:tc>
                      <a:txBody>
                        <a:bodyPr/>
                        <a:lstStyle/>
                        <a:p>
                          <a:endParaRPr lang="en-US"/>
                        </a:p>
                      </a:txBody>
                      <a:tcPr marL="80012" marR="80012" marT="40006" marB="40006" anchor="ctr">
                        <a:blipFill rotWithShape="0">
                          <a:blip r:embed="rId2"/>
                          <a:stretch>
                            <a:fillRect l="-419305" t="-189873" r="-1544" b="-665823"/>
                          </a:stretch>
                        </a:blipFill>
                      </a:tcPr>
                    </a:tc>
                  </a:tr>
                  <a:tr h="482350">
                    <a:tc>
                      <a:txBody>
                        <a:bodyPr/>
                        <a:lstStyle/>
                        <a:p>
                          <a:endParaRPr lang="en-US"/>
                        </a:p>
                      </a:txBody>
                      <a:tcPr marL="80012" marR="80012" marT="40006" marB="40006" anchor="ctr">
                        <a:blipFill rotWithShape="0">
                          <a:blip r:embed="rId2"/>
                          <a:stretch>
                            <a:fillRect l="-294" t="-289873" r="-296471" b="-565823"/>
                          </a:stretch>
                        </a:blipFill>
                      </a:tcPr>
                    </a:tc>
                    <a:tc>
                      <a:txBody>
                        <a:bodyPr/>
                        <a:lstStyle/>
                        <a:p>
                          <a:endParaRPr lang="en-US"/>
                        </a:p>
                      </a:txBody>
                      <a:tcPr marL="80012" marR="80012" marT="40006" marB="40006">
                        <a:blipFill rotWithShape="0">
                          <a:blip r:embed="rId2"/>
                          <a:stretch>
                            <a:fillRect l="-150885" t="-289873" r="-346018" b="-565823"/>
                          </a:stretch>
                        </a:blipFill>
                      </a:tcPr>
                    </a:tc>
                    <a:tc>
                      <a:txBody>
                        <a:bodyPr/>
                        <a:lstStyle/>
                        <a:p>
                          <a:endParaRPr lang="en-US"/>
                        </a:p>
                      </a:txBody>
                      <a:tcPr marL="80012" marR="80012" marT="40006" marB="40006" anchor="ctr">
                        <a:blipFill rotWithShape="0">
                          <a:blip r:embed="rId2"/>
                          <a:stretch>
                            <a:fillRect l="-218919" t="-289873" r="-201931"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19305" t="-289873" r="-1544" b="-565823"/>
                          </a:stretch>
                        </a:blipFill>
                      </a:tcPr>
                    </a:tc>
                  </a:tr>
                  <a:tr h="554756">
                    <a:tc>
                      <a:txBody>
                        <a:bodyPr/>
                        <a:lstStyle/>
                        <a:p>
                          <a:endParaRPr lang="en-US"/>
                        </a:p>
                      </a:txBody>
                      <a:tcPr marL="80012" marR="80012" marT="40006" marB="40006" anchor="ctr">
                        <a:blipFill rotWithShape="0">
                          <a:blip r:embed="rId2"/>
                          <a:stretch>
                            <a:fillRect l="-294" t="-338462" r="-296471" b="-391209"/>
                          </a:stretch>
                        </a:blipFill>
                      </a:tcPr>
                    </a:tc>
                    <a:tc>
                      <a:txBody>
                        <a:bodyPr/>
                        <a:lstStyle/>
                        <a:p>
                          <a:endParaRPr lang="en-US"/>
                        </a:p>
                      </a:txBody>
                      <a:tcPr marL="80012" marR="80012" marT="40006" marB="40006">
                        <a:blipFill rotWithShape="0">
                          <a:blip r:embed="rId2"/>
                          <a:stretch>
                            <a:fillRect l="-150885" t="-338462" r="-346018" b="-391209"/>
                          </a:stretch>
                        </a:blipFill>
                      </a:tcPr>
                    </a:tc>
                    <a:tc>
                      <a:txBody>
                        <a:bodyPr/>
                        <a:lstStyle/>
                        <a:p>
                          <a:endParaRPr lang="en-US"/>
                        </a:p>
                      </a:txBody>
                      <a:tcPr marL="80012" marR="80012" marT="40006" marB="40006" anchor="ctr">
                        <a:blipFill rotWithShape="0">
                          <a:blip r:embed="rId2"/>
                          <a:stretch>
                            <a:fillRect l="-218919" t="-338462" r="-201931" b="-391209"/>
                          </a:stretch>
                        </a:blipFill>
                      </a:tcPr>
                    </a:tc>
                    <a:tc>
                      <a:txBody>
                        <a:bodyPr/>
                        <a:lstStyle/>
                        <a:p>
                          <a:endParaRPr lang="en-US"/>
                        </a:p>
                      </a:txBody>
                      <a:tcPr marL="80012" marR="80012" marT="40006" marB="40006" anchor="ctr">
                        <a:blipFill rotWithShape="0">
                          <a:blip r:embed="rId2"/>
                          <a:stretch>
                            <a:fillRect l="-317692" t="-338462" r="-101154" b="-391209"/>
                          </a:stretch>
                        </a:blipFill>
                      </a:tcPr>
                    </a:tc>
                    <a:tc>
                      <a:txBody>
                        <a:bodyPr/>
                        <a:lstStyle/>
                        <a:p>
                          <a:endParaRPr lang="en-US"/>
                        </a:p>
                      </a:txBody>
                      <a:tcPr marL="80012" marR="80012" marT="40006" marB="40006" anchor="ctr">
                        <a:blipFill rotWithShape="0">
                          <a:blip r:embed="rId2"/>
                          <a:stretch>
                            <a:fillRect l="-419305" t="-338462" r="-1544" b="-391209"/>
                          </a:stretch>
                        </a:blipFill>
                      </a:tcPr>
                    </a:tc>
                  </a:tr>
                  <a:tr h="635537">
                    <a:tc>
                      <a:txBody>
                        <a:bodyPr/>
                        <a:lstStyle/>
                        <a:p>
                          <a:endParaRPr lang="en-US"/>
                        </a:p>
                      </a:txBody>
                      <a:tcPr marL="80012" marR="80012" marT="40006" marB="40006" anchor="ctr">
                        <a:blipFill rotWithShape="0">
                          <a:blip r:embed="rId2"/>
                          <a:stretch>
                            <a:fillRect l="-294" t="-380000" r="-296471" b="-239048"/>
                          </a:stretch>
                        </a:blipFill>
                      </a:tcPr>
                    </a:tc>
                    <a:tc>
                      <a:txBody>
                        <a:bodyPr/>
                        <a:lstStyle/>
                        <a:p>
                          <a:endParaRPr lang="en-US"/>
                        </a:p>
                      </a:txBody>
                      <a:tcPr marL="80012" marR="80012" marT="40006" marB="40006">
                        <a:blipFill rotWithShape="0">
                          <a:blip r:embed="rId2"/>
                          <a:stretch>
                            <a:fillRect l="-150885" t="-380000" r="-346018" b="-239048"/>
                          </a:stretch>
                        </a:blipFill>
                      </a:tcPr>
                    </a:tc>
                    <a:tc>
                      <a:txBody>
                        <a:bodyPr/>
                        <a:lstStyle/>
                        <a:p>
                          <a:endParaRPr lang="en-US"/>
                        </a:p>
                      </a:txBody>
                      <a:tcPr marL="80012" marR="80012" marT="40006" marB="40006" anchor="ctr">
                        <a:blipFill rotWithShape="0">
                          <a:blip r:embed="rId2"/>
                          <a:stretch>
                            <a:fillRect l="-218919" t="-380000" r="-201931" b="-239048"/>
                          </a:stretch>
                        </a:blipFill>
                      </a:tcPr>
                    </a:tc>
                    <a:tc>
                      <a:txBody>
                        <a:bodyPr/>
                        <a:lstStyle/>
                        <a:p>
                          <a:endParaRPr lang="en-US"/>
                        </a:p>
                      </a:txBody>
                      <a:tcPr marL="80012" marR="80012" marT="40006" marB="40006" anchor="ctr">
                        <a:blipFill rotWithShape="0">
                          <a:blip r:embed="rId2"/>
                          <a:stretch>
                            <a:fillRect l="-317692" t="-380000" r="-101154" b="-239048"/>
                          </a:stretch>
                        </a:blipFill>
                      </a:tcPr>
                    </a:tc>
                    <a:tc>
                      <a:txBody>
                        <a:bodyPr/>
                        <a:lstStyle/>
                        <a:p>
                          <a:endParaRPr lang="en-US"/>
                        </a:p>
                      </a:txBody>
                      <a:tcPr marL="80012" marR="80012" marT="40006" marB="40006" anchor="ctr">
                        <a:blipFill rotWithShape="0">
                          <a:blip r:embed="rId2"/>
                          <a:stretch>
                            <a:fillRect l="-419305" t="-380000" r="-1544" b="-239048"/>
                          </a:stretch>
                        </a:blipFill>
                      </a:tcPr>
                    </a:tc>
                  </a:tr>
                  <a:tr h="483215">
                    <a:tc>
                      <a:txBody>
                        <a:bodyPr/>
                        <a:lstStyle/>
                        <a:p>
                          <a:endParaRPr lang="en-US"/>
                        </a:p>
                      </a:txBody>
                      <a:tcPr marL="80012" marR="80012" marT="40006" marB="40006" anchor="ctr">
                        <a:blipFill rotWithShape="0">
                          <a:blip r:embed="rId2"/>
                          <a:stretch>
                            <a:fillRect l="-294" t="-637975" r="-296471" b="-217722"/>
                          </a:stretch>
                        </a:blipFill>
                      </a:tcPr>
                    </a:tc>
                    <a:tc>
                      <a:txBody>
                        <a:bodyPr/>
                        <a:lstStyle/>
                        <a:p>
                          <a:endParaRPr lang="en-US"/>
                        </a:p>
                      </a:txBody>
                      <a:tcPr marL="80012" marR="80012" marT="40006" marB="40006">
                        <a:blipFill rotWithShape="0">
                          <a:blip r:embed="rId2"/>
                          <a:stretch>
                            <a:fillRect l="-150885" t="-637975" r="-346018" b="-217722"/>
                          </a:stretch>
                        </a:blipFill>
                      </a:tcPr>
                    </a:tc>
                    <a:tc>
                      <a:txBody>
                        <a:bodyPr/>
                        <a:lstStyle/>
                        <a:p>
                          <a:endParaRPr lang="en-US"/>
                        </a:p>
                      </a:txBody>
                      <a:tcPr marL="80012" marR="80012" marT="40006" marB="40006" anchor="ctr">
                        <a:blipFill rotWithShape="0">
                          <a:blip r:embed="rId2"/>
                          <a:stretch>
                            <a:fillRect l="-218919" t="-637975" r="-201931" b="-217722"/>
                          </a:stretch>
                        </a:blipFill>
                      </a:tcPr>
                    </a:tc>
                    <a:tc>
                      <a:txBody>
                        <a:bodyPr/>
                        <a:lstStyle/>
                        <a:p>
                          <a:endParaRPr lang="en-US"/>
                        </a:p>
                      </a:txBody>
                      <a:tcPr marL="80012" marR="80012" marT="40006" marB="40006" anchor="ctr">
                        <a:blipFill rotWithShape="0">
                          <a:blip r:embed="rId2"/>
                          <a:stretch>
                            <a:fillRect l="-317692" t="-637975" r="-101154" b="-217722"/>
                          </a:stretch>
                        </a:blipFill>
                      </a:tcPr>
                    </a:tc>
                    <a:tc>
                      <a:txBody>
                        <a:bodyPr/>
                        <a:lstStyle/>
                        <a:p>
                          <a:endParaRPr lang="en-US"/>
                        </a:p>
                      </a:txBody>
                      <a:tcPr marL="80012" marR="80012" marT="40006" marB="40006" anchor="ctr">
                        <a:blipFill rotWithShape="0">
                          <a:blip r:embed="rId2"/>
                          <a:stretch>
                            <a:fillRect l="-419305" t="-637975" r="-1544" b="-217722"/>
                          </a:stretch>
                        </a:blipFill>
                      </a:tcPr>
                    </a:tc>
                  </a:tr>
                  <a:tr h="1034652">
                    <a:tc>
                      <a:txBody>
                        <a:bodyPr/>
                        <a:lstStyle/>
                        <a:p>
                          <a:endParaRPr lang="en-US"/>
                        </a:p>
                      </a:txBody>
                      <a:tcPr marL="80012" marR="80012" marT="40006" marB="40006" anchor="ctr">
                        <a:blipFill rotWithShape="0">
                          <a:blip r:embed="rId2"/>
                          <a:stretch>
                            <a:fillRect l="-294" t="-342941" r="-296471"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17692" t="-342941" r="-10115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773561953"/>
                  </p:ext>
                </p:extLst>
              </p:nvPr>
            </p:nvGraphicFramePr>
            <p:xfrm>
              <a:off x="1892841" y="1804227"/>
              <a:ext cx="6651676" cy="4617949"/>
            </p:xfrm>
            <a:graphic>
              <a:graphicData uri="http://schemas.openxmlformats.org/drawingml/2006/table">
                <a:tbl>
                  <a:tblPr firstRow="1" bandRow="1">
                    <a:tableStyleId>{616DA210-FB5B-4158-B5E0-FEB733F419BA}</a:tableStyleId>
                  </a:tblPr>
                  <a:tblGrid>
                    <a:gridCol w="1374144"/>
                    <a:gridCol w="1759119"/>
                    <a:gridCol w="3518413"/>
                  </a:tblGrid>
                  <a:tr h="61355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1</m:t>
                                    </m:r>
                                  </m:sub>
                                </m:sSub>
                                <m:r>
                                  <a:rPr lang="en-US" sz="1700" smtClean="0">
                                    <a:latin typeface="Cambria Math" charset="0"/>
                                  </a:rPr>
                                  <m:t>=−</m:t>
                                </m:r>
                                <m:sSup>
                                  <m:sSupPr>
                                    <m:ctrlPr>
                                      <a:rPr lang="en-US" sz="1700" i="1" smtClean="0">
                                        <a:latin typeface="Cambria Math" charset="0"/>
                                      </a:rPr>
                                    </m:ctrlPr>
                                  </m:sSupPr>
                                  <m:e>
                                    <m:r>
                                      <a:rPr lang="en-US" sz="1700" smtClean="0">
                                        <a:latin typeface="Cambria Math" charset="0"/>
                                      </a:rPr>
                                      <m:t>𝑊</m:t>
                                    </m:r>
                                  </m:e>
                                  <m:sup>
                                    <m:r>
                                      <a:rPr lang="en-US" sz="1700" smtClean="0">
                                        <a:latin typeface="Cambria Math" charset="0"/>
                                      </a:rPr>
                                      <m:t>𝑇</m:t>
                                    </m:r>
                                  </m:sup>
                                </m:sSup>
                                <m:r>
                                  <a:rPr lang="en-US" sz="1700"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1</m:t>
                                        </m:r>
                                      </m:sub>
                                    </m:sSub>
                                  </m:num>
                                  <m:den>
                                    <m:r>
                                      <a:rPr lang="en-US" sz="1700" smtClean="0">
                                        <a:latin typeface="Cambria Math" charset="0"/>
                                      </a:rPr>
                                      <m:t>𝑑𝑊</m:t>
                                    </m:r>
                                  </m:den>
                                </m:f>
                                <m:r>
                                  <a:rPr lang="en-US" sz="1700" smtClean="0">
                                    <a:latin typeface="Cambria Math" charset="0"/>
                                  </a:rPr>
                                  <m:t>=−</m:t>
                                </m:r>
                                <m:r>
                                  <a:rPr lang="en-US" sz="1700"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2</m:t>
                                    </m:r>
                                  </m:sub>
                                </m:sSub>
                                <m:r>
                                  <a:rPr lang="en-US" sz="170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2</m:t>
                                        </m:r>
                                      </m:sub>
                                    </m:sSub>
                                  </m:num>
                                  <m:den>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1</m:t>
                                        </m:r>
                                      </m:sub>
                                    </m:sSub>
                                  </m:den>
                                </m:f>
                                <m:r>
                                  <a:rPr lang="en-US" sz="1700" smtClean="0">
                                    <a:latin typeface="Cambria Math" charset="0"/>
                                  </a:rPr>
                                  <m:t>=</m:t>
                                </m:r>
                                <m:sSup>
                                  <m:sSupPr>
                                    <m:ctrlPr>
                                      <a:rPr lang="en-US" sz="1700" i="1" smtClean="0">
                                        <a:latin typeface="Cambria Math" charset="0"/>
                                      </a:rPr>
                                    </m:ctrlPr>
                                  </m:sSupPr>
                                  <m:e>
                                    <m:r>
                                      <a:rPr lang="en-US" sz="1700" smtClean="0">
                                        <a:latin typeface="Cambria Math" charset="0"/>
                                      </a:rPr>
                                      <m:t>𝑒</m:t>
                                    </m:r>
                                  </m:e>
                                  <m:sup>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r>
                                  <a:rPr lang="en-US" sz="1700" smtClean="0">
                                    <a:latin typeface="Cambria Math" charset="0"/>
                                  </a:rPr>
                                  <m:t>=</m:t>
                                </m:r>
                                <m:r>
                                  <a:rPr lang="en-US" sz="1700">
                                    <a:latin typeface="Cambria Math" charset="0"/>
                                  </a:rPr>
                                  <m:t>1+</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num>
                                  <m:den>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2</m:t>
                                        </m:r>
                                      </m:sub>
                                    </m:sSub>
                                  </m:den>
                                </m:f>
                                <m:r>
                                  <a:rPr lang="en-US" sz="170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57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865787">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58280">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smtClean="0">
                                        <a:latin typeface="Cambria Math" charset="0"/>
                                      </a:rPr>
                                      <m:t>𝑑</m:t>
                                    </m:r>
                                    <m:r>
                                      <a:rPr lang="en-US" sz="1700" smtClean="0">
                                        <a:latin typeface="Cambria Math" charset="0"/>
                                      </a:rPr>
                                      <m:t>ℒ</m:t>
                                    </m:r>
                                  </m:num>
                                  <m:den>
                                    <m:r>
                                      <a:rPr lang="en-US" sz="1700" smtClean="0">
                                        <a:latin typeface="Cambria Math" charset="0"/>
                                      </a:rPr>
                                      <m:t>𝑑</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endParaRPr lang="en-US" sz="1600" b="0" dirty="0"/>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773561953"/>
                  </p:ext>
                </p:extLst>
              </p:nvPr>
            </p:nvGraphicFramePr>
            <p:xfrm>
              <a:off x="1892841" y="1804227"/>
              <a:ext cx="6651676" cy="4617949"/>
            </p:xfrm>
            <a:graphic>
              <a:graphicData uri="http://schemas.openxmlformats.org/drawingml/2006/table">
                <a:tbl>
                  <a:tblPr firstRow="1" bandRow="1">
                    <a:tableStyleId>{616DA210-FB5B-4158-B5E0-FEB733F419BA}</a:tableStyleId>
                  </a:tblPr>
                  <a:tblGrid>
                    <a:gridCol w="1374144"/>
                    <a:gridCol w="1759119"/>
                    <a:gridCol w="3518413"/>
                  </a:tblGrid>
                  <a:tr h="840520">
                    <a:tc>
                      <a:txBody>
                        <a:bodyPr/>
                        <a:lstStyle/>
                        <a:p>
                          <a:endParaRPr lang="en-US"/>
                        </a:p>
                      </a:txBody>
                      <a:tcPr marL="109000" marR="109000" marT="54500" marB="54500" anchor="ctr">
                        <a:blipFill rotWithShape="0">
                          <a:blip r:embed="rId2"/>
                          <a:stretch>
                            <a:fillRect l="-442" t="-725" r="-384513" b="-451449"/>
                          </a:stretch>
                        </a:blipFill>
                      </a:tcPr>
                    </a:tc>
                    <a:tc>
                      <a:txBody>
                        <a:bodyPr/>
                        <a:lstStyle/>
                        <a:p>
                          <a:endParaRPr lang="en-US"/>
                        </a:p>
                      </a:txBody>
                      <a:tcPr marL="109000" marR="109000" marT="54500" marB="54500">
                        <a:blipFill rotWithShape="0">
                          <a:blip r:embed="rId2"/>
                          <a:stretch>
                            <a:fillRect l="-78819" t="-725" r="-201736" b="-451449"/>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840520">
                    <a:tc>
                      <a:txBody>
                        <a:bodyPr/>
                        <a:lstStyle/>
                        <a:p>
                          <a:endParaRPr lang="en-US"/>
                        </a:p>
                      </a:txBody>
                      <a:tcPr marL="109000" marR="109000" marT="54500" marB="54500" anchor="ctr">
                        <a:blipFill rotWithShape="0">
                          <a:blip r:embed="rId2"/>
                          <a:stretch>
                            <a:fillRect l="-442" t="-100725" r="-384513" b="-351449"/>
                          </a:stretch>
                        </a:blipFill>
                      </a:tcPr>
                    </a:tc>
                    <a:tc>
                      <a:txBody>
                        <a:bodyPr/>
                        <a:lstStyle/>
                        <a:p>
                          <a:endParaRPr lang="en-US"/>
                        </a:p>
                      </a:txBody>
                      <a:tcPr marL="109000" marR="109000" marT="54500" marB="54500">
                        <a:blipFill rotWithShape="0">
                          <a:blip r:embed="rId2"/>
                          <a:stretch>
                            <a:fillRect l="-78819" t="-100725" r="-201736" b="-351449"/>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endParaRPr lang="en-US"/>
                        </a:p>
                      </a:txBody>
                      <a:tcPr marL="109000" marR="109000" marT="54500" marB="54500" anchor="ctr">
                        <a:blipFill rotWithShape="0">
                          <a:blip r:embed="rId2"/>
                          <a:stretch>
                            <a:fillRect l="-442" t="-256481" r="-384513" b="-349074"/>
                          </a:stretch>
                        </a:blipFill>
                      </a:tcPr>
                    </a:tc>
                    <a:tc>
                      <a:txBody>
                        <a:bodyPr/>
                        <a:lstStyle/>
                        <a:p>
                          <a:endParaRPr lang="en-US"/>
                        </a:p>
                      </a:txBody>
                      <a:tcPr marL="109000" marR="109000" marT="54500" marB="54500">
                        <a:blipFill rotWithShape="0">
                          <a:blip r:embed="rId2"/>
                          <a:stretch>
                            <a:fillRect l="-78819" t="-256481" r="-201736" b="-34907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755740">
                    <a:tc>
                      <a:txBody>
                        <a:bodyPr/>
                        <a:lstStyle/>
                        <a:p>
                          <a:endParaRPr lang="en-US"/>
                        </a:p>
                      </a:txBody>
                      <a:tcPr marL="109000" marR="109000" marT="54500" marB="54500" anchor="ctr">
                        <a:blipFill rotWithShape="0">
                          <a:blip r:embed="rId2"/>
                          <a:stretch>
                            <a:fillRect l="-442" t="-308000" r="-384513" b="-201600"/>
                          </a:stretch>
                        </a:blipFill>
                      </a:tcPr>
                    </a:tc>
                    <a:tc>
                      <a:txBody>
                        <a:bodyPr/>
                        <a:lstStyle/>
                        <a:p>
                          <a:endParaRPr lang="en-US"/>
                        </a:p>
                      </a:txBody>
                      <a:tcPr marL="109000" marR="109000" marT="54500" marB="54500">
                        <a:blipFill rotWithShape="0">
                          <a:blip r:embed="rId2"/>
                          <a:stretch>
                            <a:fillRect l="-78819" t="-308000" r="-201736" b="-201600"/>
                          </a:stretch>
                        </a:blipFill>
                      </a:tcPr>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der4(x):</a:t>
                          </a:r>
                        </a:p>
                        <a:p>
                          <a:pPr/>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865787">
                    <a:tc>
                      <a:txBody>
                        <a:bodyPr/>
                        <a:lstStyle/>
                        <a:p>
                          <a:endParaRPr lang="en-US"/>
                        </a:p>
                      </a:txBody>
                      <a:tcPr marL="109000" marR="109000" marT="54500" marB="54500" anchor="ctr">
                        <a:blipFill rotWithShape="0">
                          <a:blip r:embed="rId2"/>
                          <a:stretch>
                            <a:fillRect l="-442" t="-359155" r="-384513" b="-77465"/>
                          </a:stretch>
                        </a:blipFill>
                      </a:tcPr>
                    </a:tc>
                    <a:tc>
                      <a:txBody>
                        <a:bodyPr/>
                        <a:lstStyle/>
                        <a:p>
                          <a:endParaRPr lang="en-US"/>
                        </a:p>
                      </a:txBody>
                      <a:tcPr marL="109000" marR="109000" marT="54500" marB="54500">
                        <a:blipFill rotWithShape="0">
                          <a:blip r:embed="rId2"/>
                          <a:stretch>
                            <a:fillRect l="-78819" t="-359155" r="-201736" b="-77465"/>
                          </a:stretch>
                        </a:blipFill>
                      </a:tcPr>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der5(x)</a:t>
                          </a:r>
                        </a:p>
                        <a:p>
                          <a:pPr/>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58280">
                    <a:tc>
                      <a:txBody>
                        <a:bodyPr/>
                        <a:lstStyle/>
                        <a:p>
                          <a:endParaRPr lang="en-US"/>
                        </a:p>
                      </a:txBody>
                      <a:tcPr marL="109000" marR="109000" marT="54500" marB="54500" anchor="ctr">
                        <a:blipFill rotWithShape="0">
                          <a:blip r:embed="rId2"/>
                          <a:stretch>
                            <a:fillRect l="-442" t="-603704" r="-384513" b="-1852"/>
                          </a:stretch>
                        </a:blipFill>
                      </a:tcPr>
                    </a:tc>
                    <a:tc>
                      <a:txBody>
                        <a:bodyPr/>
                        <a:lstStyle/>
                        <a:p>
                          <a:endParaRPr lang="en-US"/>
                        </a:p>
                      </a:txBody>
                      <a:tcPr marL="109000" marR="109000" marT="54500" marB="54500">
                        <a:blipFill rotWithShape="0">
                          <a:blip r:embed="rId2"/>
                          <a:stretch>
                            <a:fillRect l="-78819" t="-603704" r="-201736" b="-1852"/>
                          </a:stretch>
                        </a:blipFill>
                      </a:tcPr>
                    </a:tc>
                    <a:tc>
                      <a:txBody>
                        <a:bodyPr/>
                        <a:lstStyle/>
                        <a:p>
                          <a:pPr/>
                          <a:endParaRPr lang="en-US" sz="1600" b="0" dirty="0"/>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create the computational graph </a:t>
            </a:r>
            <a:r>
              <a:rPr lang="mr-IN" dirty="0" smtClean="0"/>
              <a:t>…</a:t>
            </a:r>
            <a:r>
              <a:rPr lang="en-US" dirty="0" smtClean="0"/>
              <a:t> </a:t>
            </a:r>
          </a:p>
          <a:p>
            <a:endParaRPr lang="en-US" dirty="0"/>
          </a:p>
          <a:p>
            <a:r>
              <a:rPr lang="en-US" dirty="0" smtClean="0"/>
              <a:t>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59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425729" y="2469356"/>
            <a:ext cx="1919751" cy="818792"/>
            <a:chOff x="2887028" y="2798805"/>
            <a:chExt cx="1919751" cy="818792"/>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87028" y="2955813"/>
                  <a:ext cx="1227772" cy="661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87028" y="2955813"/>
                  <a:ext cx="1227772" cy="661784"/>
                </a:xfrm>
                <a:prstGeom prst="rect">
                  <a:avLst/>
                </a:prstGeom>
                <a:blipFill rotWithShape="0">
                  <a:blip r:embed="rId6"/>
                  <a:stretch>
                    <a:fillRect b="-64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Each node of the graph we create the function and the partial derivatives</a:t>
            </a:r>
          </a:p>
          <a:p>
            <a:pPr marL="342900" indent="-342900">
              <a:buFont typeface="Arial" charset="0"/>
              <a:buChar char="•"/>
            </a:pPr>
            <a:r>
              <a:rPr lang="en-US" dirty="0" smtClean="0"/>
              <a:t>Now we can either go forward or backward depending on the situation (in general) forward is easier to implement and to understand. The difference </a:t>
            </a:r>
            <a:r>
              <a:rPr lang="en-US" smtClean="0"/>
              <a:t>is clearer </a:t>
            </a:r>
            <a:r>
              <a:rPr lang="en-US" dirty="0" smtClean="0"/>
              <a:t>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632151832"/>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632151832"/>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57700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83316458"/>
                  </p:ext>
                </p:extLst>
              </p:nvPr>
            </p:nvGraphicFramePr>
            <p:xfrm>
              <a:off x="1103025" y="983807"/>
              <a:ext cx="7550805" cy="5230338"/>
            </p:xfrm>
            <a:graphic>
              <a:graphicData uri="http://schemas.openxmlformats.org/drawingml/2006/table">
                <a:tbl>
                  <a:tblPr firstRow="1" bandRow="1">
                    <a:tableStyleId>{073A0DAA-6AF3-43AB-8588-CEC1D06C72B9}</a:tableStyleId>
                  </a:tblPr>
                  <a:tblGrid>
                    <a:gridCol w="2369121"/>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9B870CA7-5C97-1B43-A419-A36A0051055D}"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83316458"/>
                  </p:ext>
                </p:extLst>
              </p:nvPr>
            </p:nvGraphicFramePr>
            <p:xfrm>
              <a:off x="1103025" y="983807"/>
              <a:ext cx="7550805" cy="5230338"/>
            </p:xfrm>
            <a:graphic>
              <a:graphicData uri="http://schemas.openxmlformats.org/drawingml/2006/table">
                <a:tbl>
                  <a:tblPr firstRow="1" bandRow="1">
                    <a:tableStyleId>{073A0DAA-6AF3-43AB-8588-CEC1D06C72B9}</a:tableStyleId>
                  </a:tblPr>
                  <a:tblGrid>
                    <a:gridCol w="2369121"/>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57" t="-102353" r="-219794" b="-812941"/>
                          </a:stretch>
                        </a:blipFill>
                      </a:tcPr>
                    </a:tc>
                    <a:tc>
                      <a:txBody>
                        <a:bodyPr/>
                        <a:lstStyle/>
                        <a:p>
                          <a:endParaRPr lang="en-US"/>
                        </a:p>
                      </a:txBody>
                      <a:tcPr>
                        <a:blipFill rotWithShape="0">
                          <a:blip r:embed="rId2"/>
                          <a:stretch>
                            <a:fillRect l="-151163" t="-102353" r="-231395" b="-812941"/>
                          </a:stretch>
                        </a:blipFill>
                      </a:tcPr>
                    </a:tc>
                    <a:tc>
                      <a:txBody>
                        <a:bodyPr/>
                        <a:lstStyle/>
                        <a:p>
                          <a:endParaRPr lang="en-US"/>
                        </a:p>
                      </a:txBody>
                      <a:tcPr anchor="ctr">
                        <a:blipFill rotWithShape="0">
                          <a:blip r:embed="rId2"/>
                          <a:stretch>
                            <a:fillRect l="-218182" t="-102353" r="-101010" b="-81294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57" t="-191111" r="-219794" b="-667778"/>
                          </a:stretch>
                        </a:blipFill>
                      </a:tcPr>
                    </a:tc>
                    <a:tc>
                      <a:txBody>
                        <a:bodyPr/>
                        <a:lstStyle/>
                        <a:p>
                          <a:endParaRPr lang="en-US"/>
                        </a:p>
                      </a:txBody>
                      <a:tcPr>
                        <a:blipFill rotWithShape="0">
                          <a:blip r:embed="rId2"/>
                          <a:stretch>
                            <a:fillRect l="-151163" t="-191111" r="-231395" b="-667778"/>
                          </a:stretch>
                        </a:blipFill>
                      </a:tcPr>
                    </a:tc>
                    <a:tc>
                      <a:txBody>
                        <a:bodyPr/>
                        <a:lstStyle/>
                        <a:p>
                          <a:endParaRPr lang="en-US"/>
                        </a:p>
                      </a:txBody>
                      <a:tcPr anchor="ctr">
                        <a:blipFill rotWithShape="0">
                          <a:blip r:embed="rId2"/>
                          <a:stretch>
                            <a:fillRect l="-218182" t="-191111" r="-101010" b="-667778"/>
                          </a:stretch>
                        </a:blipFill>
                      </a:tcPr>
                    </a:tc>
                    <a:tc>
                      <a:txBody>
                        <a:bodyPr/>
                        <a:lstStyle/>
                        <a:p>
                          <a:endParaRPr lang="en-US"/>
                        </a:p>
                      </a:txBody>
                      <a:tcPr anchor="ctr">
                        <a:blipFill rotWithShape="0">
                          <a:blip r:embed="rId2"/>
                          <a:stretch>
                            <a:fillRect l="-319257" t="-191111" r="-1351" b="-667778"/>
                          </a:stretch>
                        </a:blipFill>
                      </a:tcPr>
                    </a:tc>
                  </a:tr>
                  <a:tr h="551246">
                    <a:tc>
                      <a:txBody>
                        <a:bodyPr/>
                        <a:lstStyle/>
                        <a:p>
                          <a:endParaRPr lang="en-US"/>
                        </a:p>
                      </a:txBody>
                      <a:tcPr anchor="ctr">
                        <a:blipFill rotWithShape="0">
                          <a:blip r:embed="rId2"/>
                          <a:stretch>
                            <a:fillRect l="-257" t="-287912" r="-219794" b="-560440"/>
                          </a:stretch>
                        </a:blipFill>
                      </a:tcPr>
                    </a:tc>
                    <a:tc>
                      <a:txBody>
                        <a:bodyPr/>
                        <a:lstStyle/>
                        <a:p>
                          <a:endParaRPr lang="en-US"/>
                        </a:p>
                      </a:txBody>
                      <a:tcPr>
                        <a:blipFill rotWithShape="0">
                          <a:blip r:embed="rId2"/>
                          <a:stretch>
                            <a:fillRect l="-151163" t="-287912" r="-231395" b="-560440"/>
                          </a:stretch>
                        </a:blipFill>
                      </a:tcPr>
                    </a:tc>
                    <a:tc>
                      <a:txBody>
                        <a:bodyPr/>
                        <a:lstStyle/>
                        <a:p>
                          <a:endParaRPr lang="en-US"/>
                        </a:p>
                      </a:txBody>
                      <a:tcPr anchor="ctr">
                        <a:blipFill rotWithShape="0">
                          <a:blip r:embed="rId2"/>
                          <a:stretch>
                            <a:fillRect l="-218182" t="-287912" r="-101010" b="-56044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57" t="-339423" r="-219794" b="-390385"/>
                          </a:stretch>
                        </a:blipFill>
                      </a:tcPr>
                    </a:tc>
                    <a:tc>
                      <a:txBody>
                        <a:bodyPr/>
                        <a:lstStyle/>
                        <a:p>
                          <a:endParaRPr lang="en-US"/>
                        </a:p>
                      </a:txBody>
                      <a:tcPr>
                        <a:blipFill rotWithShape="0">
                          <a:blip r:embed="rId2"/>
                          <a:stretch>
                            <a:fillRect l="-151163" t="-339423" r="-231395" b="-390385"/>
                          </a:stretch>
                        </a:blipFill>
                      </a:tcPr>
                    </a:tc>
                    <a:tc>
                      <a:txBody>
                        <a:bodyPr/>
                        <a:lstStyle/>
                        <a:p>
                          <a:endParaRPr lang="en-US"/>
                        </a:p>
                      </a:txBody>
                      <a:tcPr anchor="ctr">
                        <a:blipFill rotWithShape="0">
                          <a:blip r:embed="rId2"/>
                          <a:stretch>
                            <a:fillRect l="-218182" t="-339423" r="-101010" b="-390385"/>
                          </a:stretch>
                        </a:blipFill>
                      </a:tcPr>
                    </a:tc>
                    <a:tc>
                      <a:txBody>
                        <a:bodyPr/>
                        <a:lstStyle/>
                        <a:p>
                          <a:endParaRPr lang="en-US"/>
                        </a:p>
                      </a:txBody>
                      <a:tcPr anchor="ctr">
                        <a:blipFill rotWithShape="0">
                          <a:blip r:embed="rId2"/>
                          <a:stretch>
                            <a:fillRect l="-319257" t="-339423" r="-1351" b="-390385"/>
                          </a:stretch>
                        </a:blipFill>
                      </a:tcPr>
                    </a:tc>
                  </a:tr>
                  <a:tr h="726313">
                    <a:tc>
                      <a:txBody>
                        <a:bodyPr/>
                        <a:lstStyle/>
                        <a:p>
                          <a:endParaRPr lang="en-US"/>
                        </a:p>
                      </a:txBody>
                      <a:tcPr anchor="ctr">
                        <a:blipFill rotWithShape="0">
                          <a:blip r:embed="rId2"/>
                          <a:stretch>
                            <a:fillRect l="-257" t="-384034" r="-219794" b="-241176"/>
                          </a:stretch>
                        </a:blipFill>
                      </a:tcPr>
                    </a:tc>
                    <a:tc>
                      <a:txBody>
                        <a:bodyPr/>
                        <a:lstStyle/>
                        <a:p>
                          <a:endParaRPr lang="en-US"/>
                        </a:p>
                      </a:txBody>
                      <a:tcPr>
                        <a:blipFill rotWithShape="0">
                          <a:blip r:embed="rId2"/>
                          <a:stretch>
                            <a:fillRect l="-151163" t="-384034" r="-231395" b="-241176"/>
                          </a:stretch>
                        </a:blipFill>
                      </a:tcPr>
                    </a:tc>
                    <a:tc>
                      <a:txBody>
                        <a:bodyPr/>
                        <a:lstStyle/>
                        <a:p>
                          <a:endParaRPr lang="en-US"/>
                        </a:p>
                      </a:txBody>
                      <a:tcPr anchor="ctr">
                        <a:blipFill rotWithShape="0">
                          <a:blip r:embed="rId2"/>
                          <a:stretch>
                            <a:fillRect l="-218182" t="-384034" r="-101010" b="-241176"/>
                          </a:stretch>
                        </a:blipFill>
                      </a:tcPr>
                    </a:tc>
                    <a:tc>
                      <a:txBody>
                        <a:bodyPr/>
                        <a:lstStyle/>
                        <a:p>
                          <a:endParaRPr lang="en-US"/>
                        </a:p>
                      </a:txBody>
                      <a:tcPr anchor="ctr">
                        <a:blipFill rotWithShape="0">
                          <a:blip r:embed="rId2"/>
                          <a:stretch>
                            <a:fillRect l="-319257" t="-384034" r="-1351" b="-241176"/>
                          </a:stretch>
                        </a:blipFill>
                      </a:tcPr>
                    </a:tc>
                  </a:tr>
                  <a:tr h="552234">
                    <a:tc>
                      <a:txBody>
                        <a:bodyPr/>
                        <a:lstStyle/>
                        <a:p>
                          <a:endParaRPr lang="en-US"/>
                        </a:p>
                      </a:txBody>
                      <a:tcPr anchor="ctr">
                        <a:blipFill rotWithShape="0">
                          <a:blip r:embed="rId2"/>
                          <a:stretch>
                            <a:fillRect l="-257" t="-632967" r="-219794" b="-215385"/>
                          </a:stretch>
                        </a:blipFill>
                      </a:tcPr>
                    </a:tc>
                    <a:tc>
                      <a:txBody>
                        <a:bodyPr/>
                        <a:lstStyle/>
                        <a:p>
                          <a:endParaRPr lang="en-US"/>
                        </a:p>
                      </a:txBody>
                      <a:tcPr>
                        <a:blipFill rotWithShape="0">
                          <a:blip r:embed="rId2"/>
                          <a:stretch>
                            <a:fillRect l="-151163" t="-632967" r="-231395" b="-215385"/>
                          </a:stretch>
                        </a:blipFill>
                      </a:tcPr>
                    </a:tc>
                    <a:tc>
                      <a:txBody>
                        <a:bodyPr/>
                        <a:lstStyle/>
                        <a:p>
                          <a:endParaRPr lang="en-US"/>
                        </a:p>
                      </a:txBody>
                      <a:tcPr anchor="ctr">
                        <a:blipFill rotWithShape="0">
                          <a:blip r:embed="rId2"/>
                          <a:stretch>
                            <a:fillRect l="-218182" t="-632967" r="-101010" b="-215385"/>
                          </a:stretch>
                        </a:blipFill>
                      </a:tcPr>
                    </a:tc>
                    <a:tc>
                      <a:txBody>
                        <a:bodyPr/>
                        <a:lstStyle/>
                        <a:p>
                          <a:endParaRPr lang="en-US"/>
                        </a:p>
                      </a:txBody>
                      <a:tcPr anchor="ctr">
                        <a:blipFill rotWithShape="0">
                          <a:blip r:embed="rId2"/>
                          <a:stretch>
                            <a:fillRect l="-319257" t="-632967" r="-1351" b="-215385"/>
                          </a:stretch>
                        </a:blipFill>
                      </a:tcPr>
                    </a:tc>
                  </a:tr>
                  <a:tr h="1182434">
                    <a:tc>
                      <a:txBody>
                        <a:bodyPr/>
                        <a:lstStyle/>
                        <a:p>
                          <a:endParaRPr lang="en-US"/>
                        </a:p>
                      </a:txBody>
                      <a:tcPr anchor="ctr">
                        <a:blipFill rotWithShape="0">
                          <a:blip r:embed="rId2"/>
                          <a:stretch>
                            <a:fillRect l="-257" t="-343814" r="-219794" b="-1031"/>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9257" t="-343814" r="-1351" b="-1031"/>
                          </a:stretch>
                        </a:blipFill>
                      </a:tcPr>
                    </a:tc>
                  </a:tr>
                </a:tbl>
              </a:graphicData>
            </a:graphic>
          </p:graphicFrame>
        </mc:Fallback>
      </mc:AlternateContent>
      <p:sp>
        <p:nvSpPr>
          <p:cNvPr id="6" name="Down Arrow 5"/>
          <p:cNvSpPr/>
          <p:nvPr/>
        </p:nvSpPr>
        <p:spPr>
          <a:xfrm flipV="1">
            <a:off x="9877208" y="1510748"/>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7583005" y="3261116"/>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64</a:t>
            </a:fld>
            <a:endParaRPr lang="en-US"/>
          </a:p>
        </p:txBody>
      </p:sp>
    </p:spTree>
    <p:extLst>
      <p:ext uri="{BB962C8B-B14F-4D97-AF65-F5344CB8AC3E}">
        <p14:creationId xmlns:p14="http://schemas.microsoft.com/office/powerpoint/2010/main" val="1512076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65</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87373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66</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6841393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67</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2050"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64907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68</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3890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69</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59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70</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44082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787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10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spTree>
    <p:extLst>
      <p:ext uri="{BB962C8B-B14F-4D97-AF65-F5344CB8AC3E}">
        <p14:creationId xmlns:p14="http://schemas.microsoft.com/office/powerpoint/2010/main" val="5358658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spTree>
    <p:extLst>
      <p:ext uri="{BB962C8B-B14F-4D97-AF65-F5344CB8AC3E}">
        <p14:creationId xmlns:p14="http://schemas.microsoft.com/office/powerpoint/2010/main" val="15670041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204725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76</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675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spTree>
    <p:extLst>
      <p:ext uri="{BB962C8B-B14F-4D97-AF65-F5344CB8AC3E}">
        <p14:creationId xmlns:p14="http://schemas.microsoft.com/office/powerpoint/2010/main" val="171509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78</a:t>
            </a:fld>
            <a:endParaRPr lang="en-US"/>
          </a:p>
        </p:txBody>
      </p:sp>
    </p:spTree>
    <p:extLst>
      <p:ext uri="{BB962C8B-B14F-4D97-AF65-F5344CB8AC3E}">
        <p14:creationId xmlns:p14="http://schemas.microsoft.com/office/powerpoint/2010/main" val="21256848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84791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80</a:t>
            </a:fld>
            <a:endParaRPr lang="en-US"/>
          </a:p>
        </p:txBody>
      </p:sp>
    </p:spTree>
    <p:extLst>
      <p:ext uri="{BB962C8B-B14F-4D97-AF65-F5344CB8AC3E}">
        <p14:creationId xmlns:p14="http://schemas.microsoft.com/office/powerpoint/2010/main" val="8923592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3051526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6908718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83</a:t>
            </a:fld>
            <a:endParaRPr lang="en-US"/>
          </a:p>
        </p:txBody>
      </p:sp>
    </p:spTree>
    <p:extLst>
      <p:ext uri="{BB962C8B-B14F-4D97-AF65-F5344CB8AC3E}">
        <p14:creationId xmlns:p14="http://schemas.microsoft.com/office/powerpoint/2010/main" val="10443062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84</a:t>
            </a:fld>
            <a:endParaRPr lang="en-US"/>
          </a:p>
        </p:txBody>
      </p:sp>
    </p:spTree>
    <p:extLst>
      <p:ext uri="{BB962C8B-B14F-4D97-AF65-F5344CB8AC3E}">
        <p14:creationId xmlns:p14="http://schemas.microsoft.com/office/powerpoint/2010/main" val="271414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9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899911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87</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658350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3672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9040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80597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75781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4181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334162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8381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20304</TotalTime>
  <Words>7497</Words>
  <Application>Microsoft Macintosh PowerPoint</Application>
  <PresentationFormat>Widescreen</PresentationFormat>
  <Paragraphs>1060</Paragraphs>
  <Slides>94</Slides>
  <Notes>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4" baseType="lpstr">
      <vt:lpstr>Calibri</vt:lpstr>
      <vt:lpstr>Cambria Math</vt:lpstr>
      <vt:lpstr>Courier New</vt:lpstr>
      <vt:lpstr>Karla</vt:lpstr>
      <vt:lpstr>Mangal</vt:lpstr>
      <vt:lpstr>Open Sans</vt:lpstr>
      <vt:lpstr>Wingdings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Evaluation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Artificial Neural Networks</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219</cp:revision>
  <dcterms:created xsi:type="dcterms:W3CDTF">2018-07-15T23:20:29Z</dcterms:created>
  <dcterms:modified xsi:type="dcterms:W3CDTF">2019-10-09T23:28:47Z</dcterms:modified>
</cp:coreProperties>
</file>